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1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99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1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5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2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76D1-580C-4639-8F03-D50826AD92D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26E76F-6E32-41AF-BAE9-8D941C752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essaminedungo.blogspot.com/2015/07/100-pc-silver-galvanized-metal-hangers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hyperlink" Target="mailto:cathy@sjmca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hem103csu.wikispaces.com/Polyvinylchloride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freepngimg.com/png/43410-folding-table-image-download-hd-png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A403-4BBC-5229-01CE-6BC72C22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2569" y="834189"/>
            <a:ext cx="6666480" cy="91123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Showcard Gothic" panose="04020904020102020604" pitchFamily="82" charset="0"/>
              </a:rPr>
              <a:t>Trade 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5AB4A-D580-A6F6-3F73-7F00AB31C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100" y="1865765"/>
            <a:ext cx="6490619" cy="198536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Wednesday September 18, 2024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THE FORUM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The Forum Events Center </a:t>
            </a:r>
            <a:endParaRPr lang="en-US" sz="2400" b="1" i="1" dirty="0">
              <a:solidFill>
                <a:schemeClr val="accent1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109 N. Black Horse Pike, Blackwood, NJ 08012</a:t>
            </a:r>
            <a:endParaRPr lang="en-US" sz="2400" b="1" i="1" dirty="0">
              <a:solidFill>
                <a:schemeClr val="accent1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AFFA36-999F-B195-12AB-8F6C9B3BCB65}"/>
              </a:ext>
            </a:extLst>
          </p:cNvPr>
          <p:cNvSpPr txBox="1">
            <a:spLocks/>
          </p:cNvSpPr>
          <p:nvPr/>
        </p:nvSpPr>
        <p:spPr>
          <a:xfrm>
            <a:off x="1589137" y="4053972"/>
            <a:ext cx="9609221" cy="206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To register for a 6 foot table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Contact: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cathy@sjmca.org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Maximum 30 vendors  - Setup begins at 3pm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Doors open at 5pm, Dinner at 6:30pm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2EF4E-617B-BEAC-B36E-206BC700C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676035">
            <a:off x="662009" y="4400452"/>
            <a:ext cx="2445315" cy="2445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9D5712-933E-7B45-1051-DE3196364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89513" y="1405510"/>
            <a:ext cx="1212813" cy="1617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E71AD8-5231-42AA-BF2F-25FACC5A8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811631">
            <a:off x="747955" y="2086076"/>
            <a:ext cx="1929297" cy="1446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B36F28-6CBA-AD4E-6E85-57BC2626A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6" y="3851131"/>
            <a:ext cx="2280290" cy="22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95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</TotalTime>
  <Words>54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Showcard Gothic</vt:lpstr>
      <vt:lpstr>Wingdings 3</vt:lpstr>
      <vt:lpstr>Wisp</vt:lpstr>
      <vt:lpstr>Trade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Cathy Murphy</dc:creator>
  <cp:lastModifiedBy>Cathy Murphy</cp:lastModifiedBy>
  <cp:revision>1</cp:revision>
  <dcterms:created xsi:type="dcterms:W3CDTF">2024-06-13T18:37:29Z</dcterms:created>
  <dcterms:modified xsi:type="dcterms:W3CDTF">2024-06-13T19:08:47Z</dcterms:modified>
</cp:coreProperties>
</file>